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8" r:id="rId24"/>
    <p:sldId id="289" r:id="rId25"/>
    <p:sldId id="287" r:id="rId26"/>
    <p:sldId id="286" r:id="rId27"/>
    <p:sldId id="283" r:id="rId28"/>
    <p:sldId id="284" r:id="rId29"/>
    <p:sldId id="282" r:id="rId30"/>
    <p:sldId id="281" r:id="rId31"/>
    <p:sldId id="279" r:id="rId32"/>
    <p:sldId id="280" r:id="rId33"/>
    <p:sldId id="285" r:id="rId34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71" autoAdjust="0"/>
    <p:restoredTop sz="94660"/>
  </p:normalViewPr>
  <p:slideViewPr>
    <p:cSldViewPr>
      <p:cViewPr varScale="1">
        <p:scale>
          <a:sx n="87" d="100"/>
          <a:sy n="87" d="100"/>
        </p:scale>
        <p:origin x="178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A306F-D1DD-4C05-8269-F0BA951CA2AA}" type="datetimeFigureOut">
              <a:rPr lang="tr-TR"/>
              <a:pPr>
                <a:defRPr/>
              </a:pPr>
              <a:t>18.09.2019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061B7-2963-499E-A86B-FA2D01B7312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1DDBD-926A-48BA-A6DB-1546BAB2A0DF}" type="datetimeFigureOut">
              <a:rPr lang="tr-TR"/>
              <a:pPr>
                <a:defRPr/>
              </a:pPr>
              <a:t>18.09.2019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7C0F2-C71D-461B-B769-E1ECEB6AD8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DC33C-5F08-4A6A-AFBE-1BC0F9C4032B}" type="datetimeFigureOut">
              <a:rPr lang="tr-TR"/>
              <a:pPr>
                <a:defRPr/>
              </a:pPr>
              <a:t>18.09.2019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48B60-D2B0-4530-B3DF-985F4E785CA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CD59D-0ABF-4B65-AF41-E0A20E055C14}" type="datetimeFigureOut">
              <a:rPr lang="tr-TR"/>
              <a:pPr>
                <a:defRPr/>
              </a:pPr>
              <a:t>18.09.2019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8367F-3213-4EBC-A8DE-23E9CCDFC3C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4EE0C-822E-4065-A4D0-13914A3025E9}" type="datetimeFigureOut">
              <a:rPr lang="tr-TR"/>
              <a:pPr>
                <a:defRPr/>
              </a:pPr>
              <a:t>18.09.2019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126F3-241E-4AC2-BD8A-CB211CEB80C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6D90B-64B8-412D-B743-00C99BBC584F}" type="datetimeFigureOut">
              <a:rPr lang="tr-TR"/>
              <a:pPr>
                <a:defRPr/>
              </a:pPr>
              <a:t>18.09.2019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81389-BA78-47E2-8F4E-A7C69A9A43D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944DA-B911-436D-8F76-557769C873F4}" type="datetimeFigureOut">
              <a:rPr lang="tr-TR"/>
              <a:pPr>
                <a:defRPr/>
              </a:pPr>
              <a:t>18.09.2019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EB1BE-9E0D-4ABB-BD8B-357E2998EAA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1C730-D344-4533-91C1-BDB755DB3DE6}" type="datetimeFigureOut">
              <a:rPr lang="tr-TR"/>
              <a:pPr>
                <a:defRPr/>
              </a:pPr>
              <a:t>18.09.2019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BC7FD-593E-4D3C-9B87-E5AFA0B8AAD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91A44-4D5F-4677-B539-BDE0CB219B0A}" type="datetimeFigureOut">
              <a:rPr lang="tr-TR"/>
              <a:pPr>
                <a:defRPr/>
              </a:pPr>
              <a:t>18.09.2019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1AA72-E556-45B5-BB8B-1FB61F6126D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FCF14-1558-4CAD-9332-2107326BD0E9}" type="datetimeFigureOut">
              <a:rPr lang="tr-TR"/>
              <a:pPr>
                <a:defRPr/>
              </a:pPr>
              <a:t>18.09.2019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5DD7B-9EAC-449F-859B-437B87CE8B6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A227D-1B79-49A1-BBB1-3EC42176DCFD}" type="datetimeFigureOut">
              <a:rPr lang="tr-TR"/>
              <a:pPr>
                <a:defRPr/>
              </a:pPr>
              <a:t>18.09.2019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0B3F9-8737-456A-877E-A333C77F28B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BD3A95-768C-425C-B4FA-C12A81B1CF17}" type="datetimeFigureOut">
              <a:rPr lang="tr-TR"/>
              <a:pPr>
                <a:defRPr/>
              </a:pPr>
              <a:t>18.09.2019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8BF6E6-3557-4B6D-BF29-2D64B1A493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1 Resim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8838" y="0"/>
            <a:ext cx="4886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1 Resim" descr="18-1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3850"/>
            <a:ext cx="91440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1 Resim" descr="20-2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3850"/>
            <a:ext cx="91440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1 Resim" descr="22-2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3850"/>
            <a:ext cx="91440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1 Resim" descr="24-2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3850"/>
            <a:ext cx="91440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1 Resim" descr="26-2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3850"/>
            <a:ext cx="91440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1 Resim" descr="28-2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3850"/>
            <a:ext cx="91440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1 Resim" descr="30-3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3850"/>
            <a:ext cx="91440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1 Resim" descr="32-3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3850"/>
            <a:ext cx="91440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1 Resim" descr="34-3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3850"/>
            <a:ext cx="91440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1 Resim" descr="36-3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3850"/>
            <a:ext cx="91440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1 Resim" descr="2-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3850"/>
            <a:ext cx="91440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1 Resim" descr="38-3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3850"/>
            <a:ext cx="91440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1 Resim" descr="40-4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3850"/>
            <a:ext cx="91440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1 Resim" descr="42-4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3850"/>
            <a:ext cx="91440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DELL\Desktop\bağfaşş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" y="332656"/>
            <a:ext cx="9142413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etin kutusu 12"/>
          <p:cNvSpPr txBox="1"/>
          <p:nvPr/>
        </p:nvSpPr>
        <p:spPr>
          <a:xfrm>
            <a:off x="6372200" y="933585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BAGFAŞ/THYSSENKRUPP</a:t>
            </a:r>
            <a:endParaRPr lang="tr-TR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tr-TR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5868144" y="1239421"/>
            <a:ext cx="2664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CANAN Tesisleri </a:t>
            </a:r>
            <a:r>
              <a:rPr lang="tr-TR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Electrical-Instrument</a:t>
            </a:r>
            <a:r>
              <a:rPr lang="tr-T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Works </a:t>
            </a:r>
            <a:r>
              <a:rPr lang="tr-TR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endParaRPr lang="tr-TR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611560" y="933585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BAGFAŞ/THYSSENKRUPP</a:t>
            </a:r>
            <a:endParaRPr lang="tr-TR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tr-TR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755576" y="1357344"/>
            <a:ext cx="2664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/>
              <a:t>* </a:t>
            </a:r>
            <a:r>
              <a:rPr lang="tr-TR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Factory</a:t>
            </a:r>
            <a:r>
              <a:rPr lang="tr-TR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Installation</a:t>
            </a:r>
          </a:p>
        </p:txBody>
      </p:sp>
    </p:spTree>
    <p:extLst>
      <p:ext uri="{BB962C8B-B14F-4D97-AF65-F5344CB8AC3E}">
        <p14:creationId xmlns:p14="http://schemas.microsoft.com/office/powerpoint/2010/main" val="2221810754"/>
      </p:ext>
    </p:extLst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şablon tanıtı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323850"/>
            <a:ext cx="9113837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6372200" y="933585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ANAGOLD /ERZURUM İLİÇ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734934" y="1274214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Electrical Instrument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Comissioning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Testing Operations</a:t>
            </a:r>
            <a:endParaRPr lang="tr-TR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611560" y="933585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ANAGOLD /ERZURUM İLİÇ</a:t>
            </a:r>
            <a:endParaRPr lang="tr-TR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852863"/>
      </p:ext>
    </p:extLst>
  </p:cSld>
  <p:clrMapOvr>
    <a:masterClrMapping/>
  </p:clrMapOvr>
  <p:transition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DELL\Desktop\exxonn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314325"/>
            <a:ext cx="9153526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etin kutusu 12"/>
          <p:cNvSpPr txBox="1"/>
          <p:nvPr/>
        </p:nvSpPr>
        <p:spPr>
          <a:xfrm>
            <a:off x="588839" y="919685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EXXON MOBİL</a:t>
            </a:r>
            <a:endParaRPr lang="tr-TR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372200" y="933585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EXXON MOBİL</a:t>
            </a:r>
          </a:p>
          <a:p>
            <a:pPr algn="r"/>
            <a:endParaRPr lang="tr-TR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827584" y="1228090"/>
            <a:ext cx="2664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 </a:t>
            </a:r>
            <a:r>
              <a:rPr lang="tr-TR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Electrical-Instrument</a:t>
            </a:r>
            <a:r>
              <a:rPr lang="tr-TR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Works</a:t>
            </a:r>
            <a:endParaRPr lang="tr-TR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5868144" y="1239421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Tank </a:t>
            </a:r>
            <a:r>
              <a:rPr lang="tr-TR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Gauing</a:t>
            </a:r>
            <a:r>
              <a:rPr lang="tr-T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System</a:t>
            </a:r>
            <a:r>
              <a:rPr lang="tr-T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Installation </a:t>
            </a:r>
            <a:r>
              <a:rPr lang="tr-TR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endParaRPr lang="tr-TR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tr-TR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tr-TR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84716"/>
      </p:ext>
    </p:extLst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ELL\Desktop\tana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323850"/>
            <a:ext cx="916305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4"/>
          <p:cNvSpPr txBox="1"/>
          <p:nvPr/>
        </p:nvSpPr>
        <p:spPr>
          <a:xfrm>
            <a:off x="827584" y="1293282"/>
            <a:ext cx="26642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tr-T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tr-TR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inherit"/>
              </a:rPr>
              <a:t>Valve</a:t>
            </a:r>
            <a:r>
              <a:rPr lang="tr-T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inherit"/>
              </a:rPr>
              <a:t> </a:t>
            </a:r>
            <a:r>
              <a:rPr lang="tr-TR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inherit"/>
              </a:rPr>
              <a:t>Stations</a:t>
            </a:r>
            <a:r>
              <a:rPr lang="tr-T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inherit"/>
              </a:rPr>
              <a:t> </a:t>
            </a:r>
            <a:r>
              <a:rPr lang="tr-TR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inherit"/>
              </a:rPr>
              <a:t>Electrical</a:t>
            </a:r>
            <a:r>
              <a:rPr lang="tr-T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inherit"/>
              </a:rPr>
              <a:t> </a:t>
            </a:r>
            <a:r>
              <a:rPr lang="tr-TR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inherit"/>
              </a:rPr>
              <a:t>and</a:t>
            </a:r>
            <a:r>
              <a:rPr lang="tr-T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inherit"/>
              </a:rPr>
              <a:t> </a:t>
            </a:r>
            <a:r>
              <a:rPr lang="tr-TR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inherit"/>
              </a:rPr>
              <a:t>Instrument</a:t>
            </a:r>
            <a:r>
              <a:rPr lang="tr-T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inherit"/>
              </a:rPr>
              <a:t> Works</a:t>
            </a:r>
            <a:r>
              <a:rPr lang="tr-T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tr-TR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tr-T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 LOT2 (Erzincan Erzurum Sivas )</a:t>
            </a:r>
          </a:p>
          <a:p>
            <a:r>
              <a:rPr lang="tr-T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 LOT4 (Eskişehir-İpsala)</a:t>
            </a:r>
          </a:p>
          <a:p>
            <a:endParaRPr lang="tr-TR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Metin kutusu 5"/>
          <p:cNvSpPr txBox="1"/>
          <p:nvPr/>
        </p:nvSpPr>
        <p:spPr>
          <a:xfrm>
            <a:off x="5868144" y="1239421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Measurement Center, Press Reducer Center * </a:t>
            </a:r>
            <a:endParaRPr lang="tr-TR" sz="9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Pig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Throwing and Pig Picking </a:t>
            </a:r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</a:rPr>
              <a:t>Stations </a:t>
            </a:r>
            <a:endParaRPr lang="tr-TR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Metin kutusu 1"/>
          <p:cNvSpPr txBox="1"/>
          <p:nvPr/>
        </p:nvSpPr>
        <p:spPr>
          <a:xfrm>
            <a:off x="971600" y="350100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 </a:t>
            </a:r>
            <a:r>
              <a:rPr lang="tr-TR" sz="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Valve</a:t>
            </a:r>
            <a:r>
              <a:rPr lang="tr-T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Signal</a:t>
            </a:r>
            <a:r>
              <a:rPr lang="tr-T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Cables</a:t>
            </a:r>
            <a:r>
              <a:rPr lang="tr-T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Installation </a:t>
            </a:r>
            <a:endParaRPr lang="tr-TR" sz="9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tr-T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 </a:t>
            </a:r>
            <a:r>
              <a:rPr lang="tr-TR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Hook-up</a:t>
            </a:r>
            <a:r>
              <a:rPr lang="tr-T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Installation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547542"/>
      </p:ext>
    </p:extLst>
  </p:cSld>
  <p:clrMapOvr>
    <a:masterClrMapping/>
  </p:clrMapOvr>
  <p:transition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yılport yazısı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323850"/>
            <a:ext cx="9153526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588839" y="919685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YILPORT</a:t>
            </a:r>
            <a:endParaRPr lang="tr-TR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372200" y="933585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YILPORT</a:t>
            </a:r>
            <a:endParaRPr lang="tr-TR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827584" y="1228090"/>
            <a:ext cx="2664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tr-T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Electrical</a:t>
            </a:r>
            <a:r>
              <a:rPr lang="tr-T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Instrument</a:t>
            </a:r>
            <a:r>
              <a:rPr lang="tr-T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Works</a:t>
            </a:r>
            <a:endParaRPr lang="tr-TR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868144" y="1239421"/>
            <a:ext cx="2664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Tank </a:t>
            </a:r>
            <a:r>
              <a:rPr lang="tr-TR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Gauing</a:t>
            </a:r>
            <a:r>
              <a:rPr lang="tr-T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System</a:t>
            </a:r>
            <a:r>
              <a:rPr lang="tr-T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Installation </a:t>
            </a:r>
            <a:r>
              <a:rPr lang="tr-TR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9776669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çimtaş yazısı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2855"/>
            <a:ext cx="9075737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611979" y="9087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CIMTAS</a:t>
            </a:r>
            <a:endParaRPr lang="tr-TR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812360" y="901551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CIMTAS</a:t>
            </a:r>
            <a:endParaRPr lang="tr-TR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827584" y="122809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 M</a:t>
            </a:r>
            <a:r>
              <a:rPr lang="en-US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edium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en-US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oltage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tr-TR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</a:t>
            </a:r>
            <a:r>
              <a:rPr lang="en-US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ow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en-US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oltage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en-US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roject</a:t>
            </a:r>
            <a:r>
              <a:rPr lang="tr-TR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tr-TR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 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ÇİMTAŞ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SHİPYARD Production halls 4 and 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tr-TR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tr-TR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 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All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Electrical Design and Manufacturing</a:t>
            </a:r>
            <a:endParaRPr lang="tr-TR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868144" y="1239421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128 </a:t>
            </a:r>
            <a:r>
              <a:rPr lang="tr-TR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Pieces</a:t>
            </a:r>
            <a:r>
              <a:rPr lang="tr-T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Armature</a:t>
            </a:r>
            <a:r>
              <a:rPr lang="tr-T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Assembly*</a:t>
            </a:r>
          </a:p>
          <a:p>
            <a:pPr algn="r"/>
            <a:r>
              <a:rPr lang="tr-T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450 Metre </a:t>
            </a:r>
            <a:r>
              <a:rPr lang="tr-TR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Busbar</a:t>
            </a:r>
            <a:r>
              <a:rPr lang="tr-TR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Assembly*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979984" y="3501008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27 Units of Combined Socket Panels Manufacturing and Assembly</a:t>
            </a:r>
            <a:endParaRPr lang="tr-TR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5526891" y="3514487"/>
            <a:ext cx="2664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 Pieces of 63 Ton  Crane 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Powering</a:t>
            </a:r>
            <a:r>
              <a:rPr lang="tr-TR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*</a:t>
            </a:r>
          </a:p>
        </p:txBody>
      </p:sp>
    </p:spTree>
    <p:extLst>
      <p:ext uri="{BB962C8B-B14F-4D97-AF65-F5344CB8AC3E}">
        <p14:creationId xmlns:p14="http://schemas.microsoft.com/office/powerpoint/2010/main" val="13511269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şablon tanıtı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" y="323850"/>
            <a:ext cx="916305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588839" y="919685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PROCTER GAMBLE</a:t>
            </a:r>
            <a:endParaRPr lang="tr-TR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300192" y="90089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DOW</a:t>
            </a:r>
            <a:endParaRPr lang="tr-TR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827584" y="1228090"/>
            <a:ext cx="2664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 </a:t>
            </a:r>
            <a:r>
              <a:rPr lang="tr-TR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Fairy</a:t>
            </a:r>
            <a:r>
              <a:rPr lang="tr-T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Line</a:t>
            </a:r>
            <a:r>
              <a:rPr lang="tr-T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renovation</a:t>
            </a:r>
            <a:endParaRPr lang="tr-TR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868144" y="1239421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Transformer</a:t>
            </a:r>
            <a:r>
              <a:rPr lang="tr-TR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tr-T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Distribution Center </a:t>
            </a:r>
            <a:r>
              <a:rPr lang="tr-TR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Installation *</a:t>
            </a:r>
          </a:p>
          <a:p>
            <a:pPr algn="r"/>
            <a:r>
              <a:rPr lang="tr-TR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US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edium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en-US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oltage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tr-TR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</a:t>
            </a:r>
            <a:r>
              <a:rPr lang="en-US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ow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en-US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oltage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en-US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anels</a:t>
            </a:r>
            <a:r>
              <a:rPr lang="tr-T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en-US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roduction</a:t>
            </a:r>
            <a:r>
              <a:rPr lang="tr-TR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*</a:t>
            </a:r>
          </a:p>
          <a:p>
            <a:pPr algn="r"/>
            <a:r>
              <a:rPr lang="tr-TR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installation</a:t>
            </a:r>
            <a:r>
              <a:rPr lang="tr-T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</a:t>
            </a:r>
            <a:r>
              <a:rPr lang="tr-TR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edium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tr-TR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ow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oltage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anels</a:t>
            </a:r>
            <a:r>
              <a:rPr lang="tr-T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800" dirty="0"/>
              <a:t>*</a:t>
            </a:r>
            <a:endParaRPr lang="tr-TR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73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1 Resim" descr="4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3850"/>
            <a:ext cx="91440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1 Resim" descr="44-4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775"/>
            <a:ext cx="9144000" cy="614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1 Resim" descr="46-4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3850"/>
            <a:ext cx="91440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1 Resim" descr="4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8838" y="0"/>
            <a:ext cx="4886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PAK İÇ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9168"/>
            <a:ext cx="9144000" cy="633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177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6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285728"/>
            <a:ext cx="9144000" cy="6209246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1 Resim" descr="8-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3850"/>
            <a:ext cx="91440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10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4377"/>
            <a:ext cx="9144000" cy="6209246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1 Resim" descr="12-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3850"/>
            <a:ext cx="91440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1 Resim" descr="14-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3850"/>
            <a:ext cx="91440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1 Resim" descr="16-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3850"/>
            <a:ext cx="91440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180</Words>
  <Application>Microsoft Office PowerPoint</Application>
  <PresentationFormat>Ekran Gösterisi (4:3)</PresentationFormat>
  <Paragraphs>37</Paragraphs>
  <Slides>33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7" baseType="lpstr">
      <vt:lpstr>Arial</vt:lpstr>
      <vt:lpstr>Calibri</vt:lpstr>
      <vt:lpstr>inherit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NCY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NoName</dc:creator>
  <cp:lastModifiedBy>w</cp:lastModifiedBy>
  <cp:revision>18</cp:revision>
  <dcterms:created xsi:type="dcterms:W3CDTF">2010-04-28T10:36:26Z</dcterms:created>
  <dcterms:modified xsi:type="dcterms:W3CDTF">2019-09-18T05:33:34Z</dcterms:modified>
</cp:coreProperties>
</file>